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2254" y="1927254"/>
            <a:ext cx="6350499" cy="1356096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Lucida Sans" panose="020B0602030504020204" pitchFamily="34" charset="0"/>
              </a:rPr>
              <a:t>4</a:t>
            </a:r>
            <a:r>
              <a:rPr lang="en-US" sz="2800" b="1" baseline="30000" dirty="0" smtClean="0">
                <a:solidFill>
                  <a:srgbClr val="000000"/>
                </a:solidFill>
                <a:latin typeface="Lucida Sans" panose="020B0602030504020204" pitchFamily="34" charset="0"/>
              </a:rPr>
              <a:t>th</a:t>
            </a:r>
            <a:r>
              <a:rPr lang="en-US" sz="2800" b="1" dirty="0" smtClean="0">
                <a:solidFill>
                  <a:srgbClr val="000000"/>
                </a:solidFill>
                <a:latin typeface="Lucida Sans" panose="020B0602030504020204" pitchFamily="34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Lucida Sans" panose="020B0602030504020204" pitchFamily="34" charset="0"/>
              </a:rPr>
              <a:t>International </a:t>
            </a:r>
            <a:r>
              <a:rPr lang="en-US" sz="2800" b="1" dirty="0" smtClean="0">
                <a:solidFill>
                  <a:srgbClr val="000000"/>
                </a:solidFill>
                <a:latin typeface="Lucida Sans" panose="020B0602030504020204" pitchFamily="34" charset="0"/>
              </a:rPr>
              <a:t> Scientific Conference of Medical and Biological technology </a:t>
            </a:r>
            <a:r>
              <a:rPr lang="ar-IQ" sz="2800" b="1" dirty="0" smtClean="0">
                <a:solidFill>
                  <a:srgbClr val="000000"/>
                </a:solidFill>
                <a:latin typeface="Lucida Sans" panose="020B0602030504020204" pitchFamily="34" charset="0"/>
              </a:rPr>
              <a:t> </a:t>
            </a:r>
            <a:endParaRPr lang="ar-IQ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4036" y="3548557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  <a:latin typeface="Arial Black" panose="020B0A04020102020204" pitchFamily="34" charset="0"/>
              </a:rPr>
              <a:t>Title of Your Paper</a:t>
            </a:r>
            <a:endParaRPr lang="ar-IQ" sz="2400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88901" y="519629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Set By</a:t>
            </a:r>
          </a:p>
          <a:p>
            <a:pPr algn="ctr"/>
            <a:r>
              <a:rPr lang="en-US" dirty="0"/>
              <a:t>Author’s Name</a:t>
            </a:r>
          </a:p>
          <a:p>
            <a:pPr algn="ctr"/>
            <a:r>
              <a:rPr lang="en-US" dirty="0"/>
              <a:t>Author’s Affiliation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29" r="27849" b="16935"/>
          <a:stretch/>
        </p:blipFill>
        <p:spPr>
          <a:xfrm>
            <a:off x="4214469" y="-368611"/>
            <a:ext cx="1939709" cy="2196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435" y="25980"/>
            <a:ext cx="1413100" cy="1406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113" y="-137953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578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44763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19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Lucida Sans</vt:lpstr>
      <vt:lpstr>Tahoma</vt:lpstr>
      <vt:lpstr>Trebuchet MS</vt:lpstr>
      <vt:lpstr>Wingdings 3</vt:lpstr>
      <vt:lpstr>Facet</vt:lpstr>
      <vt:lpstr>4th International  Scientific Conference of Medical and Biological technology 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4th International  Scientific Conference of Medical and Biological technology  </dc:title>
  <dc:creator>Eng-Rafal</dc:creator>
  <cp:lastModifiedBy>Eng-Rafal</cp:lastModifiedBy>
  <cp:revision>1</cp:revision>
  <dcterms:created xsi:type="dcterms:W3CDTF">2024-05-11T07:38:04Z</dcterms:created>
  <dcterms:modified xsi:type="dcterms:W3CDTF">2024-05-11T07:45:22Z</dcterms:modified>
</cp:coreProperties>
</file>